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4" r:id="rId7"/>
    <p:sldId id="269" r:id="rId8"/>
    <p:sldId id="263" r:id="rId9"/>
    <p:sldId id="268" r:id="rId10"/>
    <p:sldId id="262" r:id="rId11"/>
    <p:sldId id="270" r:id="rId12"/>
    <p:sldId id="267" r:id="rId13"/>
    <p:sldId id="266" r:id="rId14"/>
    <p:sldId id="25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uni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aUQBcmHqcC1Ph0M+P5Olq9R8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9357d4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e59357d44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4123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1199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882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590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7f30118c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f7f30118c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f30118c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1f7f30118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658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940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17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744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9677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8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;g1f7f30118c4_0_3">
            <a:extLst>
              <a:ext uri="{FF2B5EF4-FFF2-40B4-BE49-F238E27FC236}">
                <a16:creationId xmlns:a16="http://schemas.microsoft.com/office/drawing/2014/main" id="{BE0B291D-3424-8B12-1EB6-9E1107DEEE17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7E34610-3699-A098-D190-9849BF191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96840"/>
            <a:ext cx="15240000" cy="78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3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0B9AECE-C752-F570-0681-328CDACF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43317"/>
            <a:ext cx="15240000" cy="7781925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 rot="16200000">
            <a:off x="8104909" y="4710432"/>
            <a:ext cx="322121" cy="675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335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6A14D4D-A2A5-8EF7-2332-4B08D137E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638300"/>
            <a:ext cx="15240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9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86A234C-A3B0-2365-3992-1426A3EF6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624012"/>
            <a:ext cx="15240000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31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f30118c4_1_7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Obrigada!</a:t>
            </a:r>
            <a:endParaRPr sz="50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g1f7f30118c4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9F565EAD-53A9-D985-BA7A-BF56EE623FB8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7f30118c4_0_3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sz="36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g1f7f30118c4_0_3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g1f7f30118c4_0_3"/>
          <p:cNvPicPr preferRelativeResize="0"/>
          <p:nvPr/>
        </p:nvPicPr>
        <p:blipFill rotWithShape="1">
          <a:blip r:embed="rId4">
            <a:alphaModFix/>
          </a:blip>
          <a:srcRect t="-529" b="-3205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f7f30118c4_0_3"/>
          <p:cNvPicPr preferRelativeResize="0"/>
          <p:nvPr/>
        </p:nvPicPr>
        <p:blipFill rotWithShape="1">
          <a:blip r:embed="rId5">
            <a:alphaModFix/>
          </a:blip>
          <a:srcRect t="16184" b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CF7D95-D2C0-1249-986E-16EDC0CBC8D6}"/>
              </a:ext>
            </a:extLst>
          </p:cNvPr>
          <p:cNvSpPr txBox="1"/>
          <p:nvPr/>
        </p:nvSpPr>
        <p:spPr>
          <a:xfrm>
            <a:off x="1504210" y="4721506"/>
            <a:ext cx="152793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Este projeto consiste em um sistema de quizzes desenvolvido utilizando Flask e SQLite. Permite aos usuários se registrarem, fazerem login, criarem quizzes, responderem quizzes e visualizarem seus resultados.</a:t>
            </a:r>
          </a:p>
          <a:p>
            <a:pPr algn="just"/>
            <a:endParaRPr lang="pt-BR" sz="3200" dirty="0">
              <a:solidFill>
                <a:srgbClr val="1F2328"/>
              </a:solidFill>
              <a:highlight>
                <a:srgbClr val="FFFFFF"/>
              </a:highlight>
              <a:latin typeface="Nunito" pitchFamily="2" charset="0"/>
            </a:endParaRPr>
          </a:p>
          <a:p>
            <a:pPr algn="just"/>
            <a:r>
              <a:rPr lang="pt-BR" sz="3200" dirty="0">
                <a:latin typeface="Nunito" pitchFamily="2" charset="0"/>
              </a:rPr>
              <a:t>O sistema promove uma educação de qualidade ao facilitar o aprendizado interativo e acessível, incentivando a criação e compartilhamento de conhecimento estruturado. Contribui diretamente para o </a:t>
            </a:r>
            <a:r>
              <a:rPr lang="pt-BR" sz="3200" b="1" dirty="0">
                <a:latin typeface="Nunito" pitchFamily="2" charset="0"/>
              </a:rPr>
              <a:t>ODS 4: Educação de Qualidade</a:t>
            </a:r>
            <a:r>
              <a:rPr lang="pt-BR" sz="3200" dirty="0">
                <a:latin typeface="Nunito" pitchFamily="2" charset="0"/>
              </a:rPr>
              <a:t>, ao apoiar uma aprendizagem inclusiva através da tecnologia.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AFF09B51-A824-723E-18F8-90E7B387D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806" y="1727371"/>
            <a:ext cx="2994135" cy="2994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78479F8-11DC-EE3A-6EB5-6E5BFF7AF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19" y="1469771"/>
            <a:ext cx="15240000" cy="7800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159B2A-A9A2-CD5B-BBBD-7E5C5027B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22146"/>
            <a:ext cx="15240000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0B9AECE-C752-F570-0681-328CDACF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43317"/>
            <a:ext cx="15240000" cy="7781925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 rot="16200000">
            <a:off x="7897091" y="4343400"/>
            <a:ext cx="322121" cy="675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83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E443698-400A-3917-5308-54C2AFBA9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19" y="1515275"/>
            <a:ext cx="152400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0B9AECE-C752-F570-0681-328CDACF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43317"/>
            <a:ext cx="15240000" cy="7781925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 rot="16200000">
            <a:off x="7751618" y="3636818"/>
            <a:ext cx="322121" cy="675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39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32A5A60-FC32-8C4B-1944-CFC960D85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84058"/>
            <a:ext cx="152400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0B9AECE-C752-F570-0681-328CDACF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43317"/>
            <a:ext cx="15240000" cy="7781925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 rot="16200000">
            <a:off x="8001000" y="3990109"/>
            <a:ext cx="322121" cy="675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2782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573</Words>
  <Application>Microsoft Office PowerPoint</Application>
  <PresentationFormat>Personalizar</PresentationFormat>
  <Paragraphs>30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Nunito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JONATHAN GUIMARAES DE CARVALHO</dc:creator>
  <cp:lastModifiedBy>Bruno Henrique de Paula Martins - 322129027</cp:lastModifiedBy>
  <cp:revision>3</cp:revision>
  <cp:lastPrinted>2024-06-17T15:31:56Z</cp:lastPrinted>
  <dcterms:created xsi:type="dcterms:W3CDTF">2023-06-20T18:44:49Z</dcterms:created>
  <dcterms:modified xsi:type="dcterms:W3CDTF">2024-06-17T22:39:58Z</dcterms:modified>
</cp:coreProperties>
</file>